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Fira Sans Extra Condensed Medium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  <p:embeddedFont>
      <p:font typeface="Squada One"/>
      <p:regular r:id="rId33"/>
    </p:embeddedFont>
    <p:embeddedFont>
      <p:font typeface="Roboto Condensed Light"/>
      <p:regular r:id="rId34"/>
      <p:bold r:id="rId35"/>
      <p:italic r:id="rId36"/>
      <p:boldItalic r:id="rId37"/>
    </p:embeddedFont>
    <p:embeddedFont>
      <p:font typeface="Exo 2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italic.fntdata"/><Relationship Id="rId20" Type="http://schemas.openxmlformats.org/officeDocument/2006/relationships/slide" Target="slides/slide15.xml"/><Relationship Id="rId41" Type="http://schemas.openxmlformats.org/officeDocument/2006/relationships/font" Target="fonts/Exo2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6.xml"/><Relationship Id="rId33" Type="http://schemas.openxmlformats.org/officeDocument/2006/relationships/font" Target="fonts/SquadaOne-regular.fntdata"/><Relationship Id="rId10" Type="http://schemas.openxmlformats.org/officeDocument/2006/relationships/slide" Target="slides/slide5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Light-bold.fntdata"/><Relationship Id="rId12" Type="http://schemas.openxmlformats.org/officeDocument/2006/relationships/slide" Target="slides/slide7.xml"/><Relationship Id="rId34" Type="http://schemas.openxmlformats.org/officeDocument/2006/relationships/font" Target="fonts/RobotoCondensedLight-regular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Light-italic.fntdata"/><Relationship Id="rId17" Type="http://schemas.openxmlformats.org/officeDocument/2006/relationships/slide" Target="slides/slide12.xml"/><Relationship Id="rId39" Type="http://schemas.openxmlformats.org/officeDocument/2006/relationships/font" Target="fonts/Exo2-bold.fntdata"/><Relationship Id="rId16" Type="http://schemas.openxmlformats.org/officeDocument/2006/relationships/slide" Target="slides/slide11.xml"/><Relationship Id="rId38" Type="http://schemas.openxmlformats.org/officeDocument/2006/relationships/font" Target="fonts/Exo2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1ff294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1ff294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1992b873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1992b873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41ff294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41ff294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41992b87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41992b87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1992b87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1992b87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41992b87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41992b87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1992b87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1992b87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41992b87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41992b87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41992b87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41992b87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41992b873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41992b873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1992b8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1992b8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1992b873_6_3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1992b873_6_3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1ff294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1ff294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1ff294a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1ff294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41ff294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41ff294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1ff294a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1ff294a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41ff294a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41ff294a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1992b87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1992b87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5" name="Google Shape;75;p1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9" name="Google Shape;89;p1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1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5" name="Google Shape;105;p1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0" name="Google Shape;130;p2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40" name="Google Shape;140;p2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4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8" name="Google Shape;18;p4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4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6" name="Google Shape;26;p4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" name="Google Shape;27;p4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" name="Google Shape;28;p4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4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4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2" name="Google Shape;32;p4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4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9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b="0" i="0" sz="2800" u="none" cap="none" strike="noStrik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ctrTitle"/>
          </p:nvPr>
        </p:nvSpPr>
        <p:spPr>
          <a:xfrm>
            <a:off x="311700" y="932075"/>
            <a:ext cx="8520600" cy="13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NTU NORTH SPINE CANTEEN A MENU SYSTEM</a:t>
            </a:r>
            <a:endParaRPr/>
          </a:p>
        </p:txBody>
      </p: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598100" y="2715948"/>
            <a:ext cx="82221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FS3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23219" l="24742" r="5185" t="19063"/>
          <a:stretch/>
        </p:blipFill>
        <p:spPr>
          <a:xfrm>
            <a:off x="194200" y="481350"/>
            <a:ext cx="8694326" cy="40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27785" l="24386" r="3907" t="23219"/>
          <a:stretch/>
        </p:blipFill>
        <p:spPr>
          <a:xfrm>
            <a:off x="285613" y="653000"/>
            <a:ext cx="8572776" cy="3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5871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Libraries</a:t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100" y="1649294"/>
            <a:ext cx="82221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tkinter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datetime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pickle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PIL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ctrTitle"/>
          </p:nvPr>
        </p:nvSpPr>
        <p:spPr>
          <a:xfrm>
            <a:off x="460950" y="6151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String Operations/Functions</a:t>
            </a:r>
            <a:endParaRPr/>
          </a:p>
        </p:txBody>
      </p:sp>
      <p:sp>
        <p:nvSpPr>
          <p:cNvPr id="221" name="Google Shape;221;p40"/>
          <p:cNvSpPr txBox="1"/>
          <p:nvPr>
            <p:ph idx="1" type="subTitle"/>
          </p:nvPr>
        </p:nvSpPr>
        <p:spPr>
          <a:xfrm>
            <a:off x="598100" y="1781199"/>
            <a:ext cx="8222100" cy="26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00" y="1644850"/>
            <a:ext cx="72675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ctrTitle"/>
          </p:nvPr>
        </p:nvSpPr>
        <p:spPr>
          <a:xfrm>
            <a:off x="311700" y="262550"/>
            <a:ext cx="8520600" cy="7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Exception handling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 b="46422" l="13762" r="10076" t="21155"/>
          <a:stretch/>
        </p:blipFill>
        <p:spPr>
          <a:xfrm>
            <a:off x="246125" y="1657575"/>
            <a:ext cx="8651750" cy="2071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ctrTitle"/>
          </p:nvPr>
        </p:nvSpPr>
        <p:spPr>
          <a:xfrm>
            <a:off x="311700" y="59700"/>
            <a:ext cx="8520600" cy="146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tuples, lists and dictionaries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 rotWithShape="1">
          <a:blip r:embed="rId3">
            <a:alphaModFix/>
          </a:blip>
          <a:srcRect b="50001" l="21418" r="1676" t="27342"/>
          <a:stretch/>
        </p:blipFill>
        <p:spPr>
          <a:xfrm>
            <a:off x="1237650" y="1580500"/>
            <a:ext cx="6412723" cy="106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 rotWithShape="1">
          <a:blip r:embed="rId4">
            <a:alphaModFix/>
          </a:blip>
          <a:srcRect b="42803" l="21402" r="1691" t="16180"/>
          <a:stretch/>
        </p:blipFill>
        <p:spPr>
          <a:xfrm>
            <a:off x="1237650" y="2866400"/>
            <a:ext cx="6412718" cy="19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ctrTitle"/>
          </p:nvPr>
        </p:nvSpPr>
        <p:spPr>
          <a:xfrm>
            <a:off x="311700" y="59700"/>
            <a:ext cx="8520600" cy="119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Correctness</a:t>
            </a:r>
            <a:endParaRPr/>
          </a:p>
        </p:txBody>
      </p:sp>
      <p:sp>
        <p:nvSpPr>
          <p:cNvPr id="241" name="Google Shape;241;p43"/>
          <p:cNvSpPr txBox="1"/>
          <p:nvPr>
            <p:ph idx="1" type="subTitle"/>
          </p:nvPr>
        </p:nvSpPr>
        <p:spPr>
          <a:xfrm>
            <a:off x="311700" y="1379600"/>
            <a:ext cx="85206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try and except block ensures input validity when the user decides to view the stalls based on a defined date and time ensuring robusity of the program.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56350"/>
            <a:ext cx="4396300" cy="26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ctrTitle"/>
          </p:nvPr>
        </p:nvSpPr>
        <p:spPr>
          <a:xfrm>
            <a:off x="311700" y="0"/>
            <a:ext cx="8520600" cy="12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Organization</a:t>
            </a:r>
            <a:endParaRPr/>
          </a:p>
        </p:txBody>
      </p:sp>
      <p:sp>
        <p:nvSpPr>
          <p:cNvPr id="248" name="Google Shape;248;p44"/>
          <p:cNvSpPr txBox="1"/>
          <p:nvPr>
            <p:ph idx="1" type="subTitle"/>
          </p:nvPr>
        </p:nvSpPr>
        <p:spPr>
          <a:xfrm>
            <a:off x="160500" y="1254000"/>
            <a:ext cx="89835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Each specific stall has a unique </a:t>
            </a:r>
            <a:r>
              <a:rPr lang="en"/>
              <a:t>identifiable</a:t>
            </a:r>
            <a:r>
              <a:rPr lang="en"/>
              <a:t> Class. For eg. McDonalds has a Mcdonalds class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88" y="2826299"/>
            <a:ext cx="5355624" cy="14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200" y="2146225"/>
            <a:ext cx="5435851" cy="27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ctrTitle"/>
          </p:nvPr>
        </p:nvSpPr>
        <p:spPr>
          <a:xfrm>
            <a:off x="311700" y="351050"/>
            <a:ext cx="8520600" cy="9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style</a:t>
            </a:r>
            <a:endParaRPr/>
          </a:p>
        </p:txBody>
      </p:sp>
      <p:sp>
        <p:nvSpPr>
          <p:cNvPr id="256" name="Google Shape;256;p45"/>
          <p:cNvSpPr txBox="1"/>
          <p:nvPr>
            <p:ph idx="1" type="subTitle"/>
          </p:nvPr>
        </p:nvSpPr>
        <p:spPr>
          <a:xfrm>
            <a:off x="598100" y="1608745"/>
            <a:ext cx="82221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Functions have been given appropriate for their use cases such as display_todays_stall(self) whose purpose is to display the stalls available today</a:t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00" y="2779225"/>
            <a:ext cx="7730700" cy="22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/>
        </p:nvSpPr>
        <p:spPr>
          <a:xfrm>
            <a:off x="1146100" y="307500"/>
            <a:ext cx="59820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  <a:endParaRPr b="1" sz="3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63" name="Google Shape;263;p46"/>
          <p:cNvPicPr preferRelativeResize="0"/>
          <p:nvPr/>
        </p:nvPicPr>
        <p:blipFill rotWithShape="1">
          <a:blip r:embed="rId3">
            <a:alphaModFix/>
          </a:blip>
          <a:srcRect b="8830" l="7212" r="60255" t="11967"/>
          <a:stretch/>
        </p:blipFill>
        <p:spPr>
          <a:xfrm>
            <a:off x="3605213" y="1438200"/>
            <a:ext cx="19335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6"/>
          <p:cNvPicPr preferRelativeResize="0"/>
          <p:nvPr/>
        </p:nvPicPr>
        <p:blipFill rotWithShape="1">
          <a:blip r:embed="rId4">
            <a:alphaModFix/>
          </a:blip>
          <a:srcRect b="8747" l="7371" r="60096" t="12156"/>
          <a:stretch/>
        </p:blipFill>
        <p:spPr>
          <a:xfrm>
            <a:off x="1146100" y="1438200"/>
            <a:ext cx="1933575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6"/>
          <p:cNvPicPr preferRelativeResize="0"/>
          <p:nvPr/>
        </p:nvPicPr>
        <p:blipFill rotWithShape="1">
          <a:blip r:embed="rId5">
            <a:alphaModFix/>
          </a:blip>
          <a:srcRect b="6549" l="7211" r="60095" t="11684"/>
          <a:stretch/>
        </p:blipFill>
        <p:spPr>
          <a:xfrm>
            <a:off x="6152413" y="1438200"/>
            <a:ext cx="1885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3101400" y="2171850"/>
            <a:ext cx="2941200" cy="7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850" y="421250"/>
            <a:ext cx="6058293" cy="4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0" y="421238"/>
            <a:ext cx="7864201" cy="4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25" y="320125"/>
            <a:ext cx="76390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275" y="783350"/>
            <a:ext cx="72675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50" y="64550"/>
            <a:ext cx="7700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550" y="0"/>
            <a:ext cx="6233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50" y="223625"/>
            <a:ext cx="8222100" cy="47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598100" y="1649294"/>
            <a:ext cx="82221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88" y="2381713"/>
            <a:ext cx="65817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3542900"/>
            <a:ext cx="87439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6"/>
          <p:cNvPicPr preferRelativeResize="0"/>
          <p:nvPr/>
        </p:nvPicPr>
        <p:blipFill rotWithShape="1">
          <a:blip r:embed="rId5">
            <a:alphaModFix/>
          </a:blip>
          <a:srcRect b="30802" l="9502" r="70063" t="36620"/>
          <a:stretch/>
        </p:blipFill>
        <p:spPr>
          <a:xfrm>
            <a:off x="642925" y="462100"/>
            <a:ext cx="1868549" cy="16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